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4268BB-3956-7B4D-BC11-8FAC5143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108966-45F6-2B47-9696-77BF348BD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8ABF8C-DA2E-4A41-8172-95A75610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924D44-EA2D-D247-8D92-B5CFF916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F30EE4-11E5-1F4B-A558-91321D78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07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D73A1-3CFE-834A-9BC5-45320400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055E01-7885-6244-A66B-AC22D0787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A34848-E8DD-3644-BCE2-FBC9548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679E80-5FC3-5F46-9B9F-BC62AB6B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C0F794-C3CE-F748-B744-3212A692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87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6F47F5-3F5B-A74E-A374-2EC7B4820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128D91-0A75-BB41-8D0B-DB710CA96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A693FC-35E4-5A4F-AAF9-8BAC3824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639630-6328-2242-A67D-6CC97F2C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3CA19E-B0C9-4B43-A8AE-22983F32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4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9F22A-5E58-0D48-83FC-1A02232B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24523C-D0AC-6140-B97A-8B3700567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636994-CCAD-D74B-BB88-0C7A69E5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5A8379-F801-4C49-AFF6-B59A0D29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9C8406-5323-3944-9B74-C61F4C74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11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EEE869-9691-0144-BA29-FFD16F83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12D4EE-7DA0-3547-99B6-69F8A4B61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98C0E5-156D-4B4A-83EF-86E96B25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8430DD-BDBB-2149-B821-AD4C7C3C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FED0F9-E12E-9C4B-B9BD-85AE1A7F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9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749E2-26D8-B14A-A458-2E2099F4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CC5AD4-2A09-B544-8FDB-42ADDB4E5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3196E6-4AA2-B045-9908-440768AC2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FAEE4E-19AD-6F48-8C97-5AB0042A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F23457-047F-F344-94C9-27D8D780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538D9E-ABE2-7943-86E3-ADB20DB2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06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99058-7E32-5141-8DF3-5781918C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468B23-1BE8-AB4E-9477-DA564920C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3485E5-A14C-9F41-95B5-C60993CAF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CD3A553-C64C-A14A-A041-239725D4B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B610EA-C2FE-1A48-8202-E159FD096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708A07C-C902-CA49-8B6B-86B85A7D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6E3C5BC-C931-324F-B36A-309DB9A7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C62725-5EF4-1F4D-9257-FD462BBF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53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BEB69-261A-EE45-B855-A566B3E4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A50FC4-EB98-434A-B3B3-CB328B60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44CF9E-0EC6-854F-B203-C0F75AF9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DDE5FD-9B13-F04E-9FB0-74E9CBF1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70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4177703-6E60-D943-B4AC-AD746FDC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CBBFE91-BD21-E746-A200-A187FA06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B7558A-A9BB-4A4C-839A-50FEDC6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72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A519D6-9EC1-E245-AD9E-224D4D43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D63506-932E-4F48-AE33-2B0AD281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EB6444-5D10-8D42-BB96-F3AF433B8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D84AF8-9DA8-A54F-AF6F-2BDA61D6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3F9C73-2143-A54D-8C88-9DE8491F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8B2A9F-8A84-DA42-BF33-0E3BBCC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25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93F87-8C5F-BF43-AA33-749989A7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3227603-4CB3-E447-8B77-81FE0A177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0736D9-6C0D-9345-A876-3330302C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C4FCE1-D23C-174C-B76E-ABB905AA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839171-6BF3-F54F-9D12-878276C2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111BB5-BFB4-B54C-86E2-1B97AF1B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75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292D0F0-CCCB-8B4D-9E3B-45A2000D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0A0A7F-E118-2344-8F52-5C474A7DE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326BA4-8FB3-244E-A404-0CB97744C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FE45-645C-A14A-8BBF-3B0BC0662EF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9D9CBB-7954-D341-9C67-6CA0154BB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4A47EB-61E2-7E4C-B386-8B122CB4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EEB1-20E8-7D47-A219-C87AD8C681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98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AE4414-D39F-074B-8430-50799AE3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91FACC-8C2B-B242-9E57-DE7B6DB28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9B8F6239-3656-EF47-BB98-AA10F470F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957" y="365125"/>
            <a:ext cx="10980372" cy="6267706"/>
          </a:xfrm>
        </p:spPr>
      </p:pic>
    </p:spTree>
    <p:extLst>
      <p:ext uri="{BB962C8B-B14F-4D97-AF65-F5344CB8AC3E}">
        <p14:creationId xmlns:p14="http://schemas.microsoft.com/office/powerpoint/2010/main" val="23293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EC91F7-B02F-6940-B874-8B0C9481F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75DE99-B60C-1C49-A6D3-C4950BDAB0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C5D1E34-0B5F-5742-96B5-F4AEDF22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4" y="149961"/>
            <a:ext cx="8980092" cy="69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C21850-10D6-7C4C-8F64-30668671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FAF403-61F4-E540-B24E-136BBFA29D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5110B877-621B-F647-B4C2-FC53B71A9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950" y="249476"/>
            <a:ext cx="10785850" cy="6243399"/>
          </a:xfrm>
        </p:spPr>
      </p:pic>
    </p:spTree>
    <p:extLst>
      <p:ext uri="{BB962C8B-B14F-4D97-AF65-F5344CB8AC3E}">
        <p14:creationId xmlns:p14="http://schemas.microsoft.com/office/powerpoint/2010/main" val="415221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2D072-E0D5-9446-B1BC-66B3A92A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26F774-8043-A842-8B6F-02AE28A57E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6E3B21F7-7D6F-A140-BEF2-E136F27CD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" y="461460"/>
            <a:ext cx="10515600" cy="6200124"/>
          </a:xfrm>
        </p:spPr>
      </p:pic>
    </p:spTree>
    <p:extLst>
      <p:ext uri="{BB962C8B-B14F-4D97-AF65-F5344CB8AC3E}">
        <p14:creationId xmlns:p14="http://schemas.microsoft.com/office/powerpoint/2010/main" val="317921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0884A3-DFBE-3F46-A436-2D81C3FD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6C198-9EC8-2A42-B37F-DCB3060B2A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7FB585E-7C0C-9940-913A-719C4E60F9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615" y="365125"/>
            <a:ext cx="10762185" cy="6284627"/>
          </a:xfrm>
        </p:spPr>
      </p:pic>
    </p:spTree>
    <p:extLst>
      <p:ext uri="{BB962C8B-B14F-4D97-AF65-F5344CB8AC3E}">
        <p14:creationId xmlns:p14="http://schemas.microsoft.com/office/powerpoint/2010/main" val="225304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49AB8-B304-7847-9125-C63AC15C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4613A-9253-8A43-BEA1-FB3530773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1E50C2C-8368-A04E-BCAD-9EC173108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609" y="365125"/>
            <a:ext cx="10691191" cy="6261465"/>
          </a:xfrm>
        </p:spPr>
      </p:pic>
    </p:spTree>
    <p:extLst>
      <p:ext uri="{BB962C8B-B14F-4D97-AF65-F5344CB8AC3E}">
        <p14:creationId xmlns:p14="http://schemas.microsoft.com/office/powerpoint/2010/main" val="137991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65F9-E421-E345-877D-CD6193E6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837F10-F5A7-444F-A87E-8AC5FBFCC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2DDBEC82-9D26-184E-900F-CD1E7F3AD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435" y="365125"/>
            <a:ext cx="10850217" cy="6284627"/>
          </a:xfrm>
        </p:spPr>
      </p:pic>
    </p:spTree>
    <p:extLst>
      <p:ext uri="{BB962C8B-B14F-4D97-AF65-F5344CB8AC3E}">
        <p14:creationId xmlns:p14="http://schemas.microsoft.com/office/powerpoint/2010/main" val="249654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2B373-1596-454B-9DD4-BE61CB32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D82163-AA8B-EA49-B2E5-5287B83214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92E37D0C-7116-FC45-BB12-1B5A66A47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733787" cy="6225465"/>
          </a:xfrm>
        </p:spPr>
      </p:pic>
    </p:spTree>
    <p:extLst>
      <p:ext uri="{BB962C8B-B14F-4D97-AF65-F5344CB8AC3E}">
        <p14:creationId xmlns:p14="http://schemas.microsoft.com/office/powerpoint/2010/main" val="290460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83C72-B863-EF4A-BBC1-6D2A789F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60858E-0779-8D42-AE9A-5651BC041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BA09C42-F03E-724C-B14F-A002A06E0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7692" y="36608"/>
            <a:ext cx="8035503" cy="7094802"/>
          </a:xfrm>
        </p:spPr>
      </p:pic>
    </p:spTree>
    <p:extLst>
      <p:ext uri="{BB962C8B-B14F-4D97-AF65-F5344CB8AC3E}">
        <p14:creationId xmlns:p14="http://schemas.microsoft.com/office/powerpoint/2010/main" val="3213019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Kozak-Swat</dc:creator>
  <cp:lastModifiedBy>Justyna Kozak-Swat</cp:lastModifiedBy>
  <cp:revision>2</cp:revision>
  <dcterms:created xsi:type="dcterms:W3CDTF">2022-02-18T16:33:34Z</dcterms:created>
  <dcterms:modified xsi:type="dcterms:W3CDTF">2022-02-18T19:59:18Z</dcterms:modified>
</cp:coreProperties>
</file>